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56" r:id="rId4"/>
    <p:sldId id="357" r:id="rId5"/>
    <p:sldId id="358" r:id="rId7"/>
    <p:sldId id="359" r:id="rId8"/>
    <p:sldId id="374" r:id="rId9"/>
    <p:sldId id="361" r:id="rId10"/>
    <p:sldId id="362" r:id="rId11"/>
    <p:sldId id="375" r:id="rId12"/>
    <p:sldId id="376" r:id="rId13"/>
    <p:sldId id="377" r:id="rId14"/>
    <p:sldId id="378" r:id="rId15"/>
    <p:sldId id="326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0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7" autoAdjust="0"/>
  </p:normalViewPr>
  <p:slideViewPr>
    <p:cSldViewPr showGuides="1">
      <p:cViewPr varScale="1">
        <p:scale>
          <a:sx n="106" d="100"/>
          <a:sy n="106" d="100"/>
        </p:scale>
        <p:origin x="114" y="660"/>
      </p:cViewPr>
      <p:guideLst>
        <p:guide orient="horz" pos="2920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3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Junsi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610" y="1371600"/>
            <a:ext cx="11772265" cy="10814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MoToRec: Sparse-Regularized Multimodal Tokenization for Cold-Start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Recommendation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1775" y="4876800"/>
            <a:ext cx="664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code:</a:t>
            </a:r>
            <a:r>
              <a:rPr lang="da-DK" altLang="zh-CN" dirty="0"/>
              <a:t> </a:t>
            </a:r>
            <a:r>
              <a:rPr lang="en-US" altLang="zh-CN" dirty="0"/>
              <a:t>None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4102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’26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200" y="2696845"/>
            <a:ext cx="851328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1676400"/>
            <a:ext cx="5295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1130" y="2133600"/>
            <a:ext cx="9349253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932305"/>
            <a:ext cx="731386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13300" y="2209800"/>
            <a:ext cx="69856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(1) GNNs relies on dense historical data, exposing a critical vulnerability that manifests as a sharp performance decline in the face of data sparsity, particularly the persistent item cold-start problem.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>
                <a:sym typeface="+mn-ea"/>
              </a:rPr>
              <a:t>(2) These approaches are all fundamentally hampered by a shared challenge: the inherent ambiguity and noise in high-dimensional vector alignment. We term this phenomenon the </a:t>
            </a:r>
            <a:r>
              <a:rPr lang="en-US" altLang="zh-CN" b="1" dirty="0">
                <a:sym typeface="+mn-ea"/>
              </a:rPr>
              <a:t>“semantic fog”</a:t>
            </a:r>
            <a:r>
              <a:rPr lang="en-US" altLang="zh-CN" dirty="0">
                <a:sym typeface="+mn-ea"/>
              </a:rPr>
              <a:t>. It makes mapping a concept like a “red T- shirt” from pixel-based and text-based vectors into a single, coherent point in a high-dimensional space a noise-sensitive and unreliable task.</a:t>
            </a:r>
            <a:endParaRPr lang="en-US" altLang="zh-CN" dirty="0">
              <a:sym typeface="+mn-ea"/>
            </a:endParaRPr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endParaRPr lang="en-US" altLang="zh-CN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978660"/>
            <a:ext cx="3590137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1371600"/>
            <a:ext cx="10295327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52826" y="137174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947339" y="198145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953000" y="29721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953000" y="3878257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958715" y="44961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0753090" y="15243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(6)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744200" y="27435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10753090" y="33023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744200" y="387508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(9)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19860"/>
            <a:ext cx="1600200" cy="419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838960"/>
            <a:ext cx="4564380" cy="8001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38450"/>
            <a:ext cx="3162300" cy="640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758565"/>
            <a:ext cx="2164080" cy="4876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4419600"/>
            <a:ext cx="3832860" cy="14782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0718800" y="476408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(10)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0718800" y="598328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(11)</a:t>
            </a:r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7985" y="1280795"/>
            <a:ext cx="4953000" cy="14097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2692400"/>
            <a:ext cx="3131820" cy="4495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6900" y="3302000"/>
            <a:ext cx="4914900" cy="40386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3833495"/>
            <a:ext cx="3299460" cy="64008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7400" y="4599305"/>
            <a:ext cx="4305300" cy="7620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7985" y="5486400"/>
            <a:ext cx="5257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165" y="2590800"/>
            <a:ext cx="6214154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1998345"/>
            <a:ext cx="9393027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2057400"/>
            <a:ext cx="7290774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2057400"/>
            <a:ext cx="6651428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057400"/>
            <a:ext cx="11616000" cy="360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4244</Words>
  <Application>WPS 演示</Application>
  <PresentationFormat>宽屏</PresentationFormat>
  <Paragraphs>248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16623667749</cp:lastModifiedBy>
  <cp:revision>181</cp:revision>
  <dcterms:created xsi:type="dcterms:W3CDTF">2023-09-17T03:47:00Z</dcterms:created>
  <dcterms:modified xsi:type="dcterms:W3CDTF">2026-03-22T09:04:23Z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2023-10-02T00:00:00Z</vt:filetime>
  </property>
  <property fmtid="{D5CDD505-2E9C-101B-9397-08002B2CF9AE}" pid="5" name="ICV">
    <vt:lpwstr>D629CD41B59847B1B7C2D96B4D96AC2B_13</vt:lpwstr>
  </property>
  <property fmtid="{D5CDD505-2E9C-101B-9397-08002B2CF9AE}" pid="6" name="KSOProductBuildVer">
    <vt:lpwstr>2052-12.1.0.25225</vt:lpwstr>
  </property>
</Properties>
</file>